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A847A-3C21-9C6D-8B24-81A80BB61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A8515A-3C8D-E4B5-02E0-1BE444D86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CF840B-7ABD-456D-9F90-C674281DD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328ECD-60C8-8DDA-F4FF-366467A7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E7C706-8F24-9512-21BB-CDE19B5ED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31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A451A1-19B8-3223-670F-337EBF1A0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97AD8F-B273-70EB-CCE8-3B967A9CF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9326AA-25ED-3ED2-7FF3-3BF1416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092E46-268B-4A6E-5425-52D90B39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6E846C-BAAF-3A80-0AA5-A90B20821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342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D5480-5FA1-06FA-18BD-B04500F7ED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6C4189-55F2-6700-1F5B-C7F433259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DD329C-4D14-4C25-157D-F6D105FB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31209A-5DEE-808D-4B36-6D0EB586D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4C324C-26C0-FF3C-FA1C-0FBE1E73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83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59A420-8768-C830-5BB9-5314D522D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9DC661-CF39-3C45-7FD1-461DDA618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C88620-9B6C-D4AE-689D-6BFA906C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1A5F66-D598-C378-73C8-796DEDF73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5A1B1C-B2A9-9C66-64F4-D0ED35524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9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DFE4D-0C30-99B9-0F58-E325A0AEC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BBA7E9-9FDF-F2DE-E398-6CB10D401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8B1E0A-6E88-4DD2-E30B-CC60052F2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C7B780-1CC5-DD20-8DA8-A6A0FEA7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BAA68E-EA1D-05FD-E438-2FB74D577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65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436E9-6187-0FFC-518E-0F8B4B068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4287D7-7CDB-EC55-F1D5-DA13742AD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D7463FF-E558-0690-8A48-F753B0E07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FF2FEE-9711-C364-7CE6-559ABC387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7BF767A-4EF7-6D3A-F81A-249B3B1D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7903C9-5B22-5A49-D1AF-155CC8AC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30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D92DD-98FA-C80F-289D-89675BC04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99C722-8161-52D0-6B06-B8D5E0FF0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B47B527-BF63-6984-FECE-F599C04C2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B6CCF99-5A74-3599-3E2A-2B8C4B096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6F2D8D3-610A-9DD4-479F-EE1340E2CE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F4EB8B2-6EF2-B71C-BAEB-E33D29C73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521A24D-3F8A-F975-D97B-B3BBB369A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0D5FBD9-1989-DDCF-839D-72FD0F68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197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E155E-33B5-2ED0-3E38-D59500A80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CB979E-4EBD-714A-5BE9-B129FBCA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CBED267-F925-E07A-43B2-5F7F0BF1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B2EF342-29E0-17F9-BE70-CF55B55CF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25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F4CDEA6-3E14-60A1-E06A-5443573F7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456B470-2AB2-68C6-AA11-F51B853F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CE9A75-1262-BD5D-A4B8-01918C7D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55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C73BA3-098B-BA2C-2979-E4FD17D65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03952D-C848-DAE4-D858-8222F672D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26DF85-D8E0-5C22-0A01-9D325C62D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5A1535-D397-3B39-C3BC-6215A590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92CE45-2E73-00AC-A68F-A61D86A04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338268-3646-729B-0ACF-B19C54556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62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2997E-5AE7-E858-29EA-AEF528F3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3A29BB0-2DB2-24B7-B7B9-301A100AC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3194B41-EE22-C3A6-9E87-4F42D12F6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5F0AA04-2054-75C9-814B-51BAFDACF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650FB2-F0D4-70B8-A2D5-5395E895F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5099063-1BB3-FD8E-161B-E0F343978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340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62C2B86-BE31-D7E3-ED2E-992B0D78F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7A629A-6E75-5FBE-B7F1-0B575AE52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3EA8C3-390E-BBD1-DDA9-8EBDCF04CC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259C6-DB90-4032-86BE-A06E32EF2E64}" type="datetimeFigureOut">
              <a:rPr lang="pt-BR" smtClean="0"/>
              <a:t>23/11/2023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A6DB34-A1AF-E782-5ECA-F48A99C18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2D8382-7426-7884-F30E-9F225C036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2E1B4-F7A9-485A-BDE1-A74CB1180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79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ulher em pé na calçada&#10;&#10;Descrição gerada automaticamente">
            <a:extLst>
              <a:ext uri="{FF2B5EF4-FFF2-40B4-BE49-F238E27FC236}">
                <a16:creationId xmlns:a16="http://schemas.microsoft.com/office/drawing/2014/main" id="{B796D1EE-021F-87CE-9FB0-D3E539D9A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35" y="1005129"/>
            <a:ext cx="4021742" cy="5892409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F4908BD1-90A3-A83C-CC85-F346F34D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4466"/>
            <a:ext cx="8560904" cy="560663"/>
          </a:xfrm>
        </p:spPr>
        <p:txBody>
          <a:bodyPr/>
          <a:lstStyle/>
          <a:p>
            <a:r>
              <a:rPr lang="pt-BR" sz="1800" b="1" kern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22o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Encontro da Associação Brasileira de Registro de Câncer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897D3A-CC87-E56C-9441-8F33B1E9FC40}"/>
              </a:ext>
            </a:extLst>
          </p:cNvPr>
          <p:cNvSpPr txBox="1"/>
          <p:nvPr/>
        </p:nvSpPr>
        <p:spPr>
          <a:xfrm>
            <a:off x="768627" y="2023115"/>
            <a:ext cx="7063408" cy="4298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Não importa qual o nosso tempo de vida, se fizermos o bem acabamos por nos tornar eternos. Marcamos quem está à nossa volta e deixamos o mundo mais rico com nossa presença.</a:t>
            </a:r>
          </a:p>
          <a:p>
            <a:pPr indent="450215" algn="just">
              <a:spcAft>
                <a:spcPts val="800"/>
              </a:spcAft>
            </a:pPr>
            <a:endParaRPr lang="pt-BR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Descanse em Paz, grande amiga, seu nome faz parte da história dos Registros de Câncer do Brasil e do mundo.</a:t>
            </a:r>
          </a:p>
          <a:p>
            <a:pPr indent="450215" algn="just">
              <a:spcAft>
                <a:spcPts val="800"/>
              </a:spcAft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800"/>
              </a:spcAft>
            </a:pPr>
            <a:endParaRPr lang="pt-B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pt-BR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ASSOCIAÇÃO BRASIEIRA DE REGISTROS DE </a:t>
            </a:r>
            <a:r>
              <a:rPr lang="pt-BR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CÂNCER – ABRC </a:t>
            </a:r>
            <a:endParaRPr lang="pt-BR" sz="140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pt-BR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RJ 29/11/2023.</a:t>
            </a:r>
          </a:p>
          <a:p>
            <a:pPr indent="450215" algn="just">
              <a:spcAft>
                <a:spcPts val="800"/>
              </a:spcAft>
            </a:pPr>
            <a:endParaRPr lang="pt-BR" sz="160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just">
              <a:spcAft>
                <a:spcPts val="800"/>
              </a:spcAft>
            </a:pPr>
            <a:endParaRPr lang="pt-BR" sz="1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3289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do Office</vt:lpstr>
      <vt:lpstr>22o. Encontro da Associação Brasileira de Registro de Câncer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22o. Encontro da Associação Brasileira de Registro de Câncer</dc:title>
  <dc:creator>BRUNO CESAR FAVA</dc:creator>
  <cp:lastModifiedBy>BRUNO CESAR FAVA</cp:lastModifiedBy>
  <cp:revision>2</cp:revision>
  <dcterms:created xsi:type="dcterms:W3CDTF">2023-11-23T19:23:09Z</dcterms:created>
  <dcterms:modified xsi:type="dcterms:W3CDTF">2023-11-23T19:32:36Z</dcterms:modified>
</cp:coreProperties>
</file>